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mk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2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k-M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k-M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k-M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A9C7D-F32C-4450-97AD-7C7F0B0A9C8F}" type="datetimeFigureOut">
              <a:rPr lang="mk-MK" smtClean="0"/>
              <a:t>11.07.2013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B4829-D217-4DCD-A204-9D33AE0BC49F}" type="slidenum">
              <a:rPr lang="mk-MK" smtClean="0"/>
              <a:t>‹#›</a:t>
            </a:fld>
            <a:endParaRPr lang="mk-M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k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0" y="6357958"/>
            <a:ext cx="928662" cy="5000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</a:t>
            </a:r>
            <a:r>
              <a:rPr lang="en-US" dirty="0" smtClean="0">
                <a:hlinkClick r:id="rId2" action="ppaction://hlinksldjump"/>
              </a:rPr>
              <a:t>MS</a:t>
            </a:r>
            <a:r>
              <a:rPr lang="en-US" dirty="0" smtClean="0"/>
              <a:t>)</a:t>
            </a:r>
            <a:endParaRPr lang="mk-MK" dirty="0"/>
          </a:p>
        </p:txBody>
      </p:sp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357958"/>
          </a:xfrm>
          <a:prstGeom prst="rect">
            <a:avLst/>
          </a:prstGeom>
        </p:spPr>
      </p:pic>
      <p:pic>
        <p:nvPicPr>
          <p:cNvPr id="7" name="Picture 2" descr="C:\Documents and Settings\Administrator\Local Settings\Temporary Internet Files\Content.IE5\3I09P180\MC900432680[1]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34" y="357166"/>
            <a:ext cx="856954" cy="7858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429132"/>
            <a:ext cx="12144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 here to Open start Menu </a:t>
            </a:r>
          </a:p>
          <a:p>
            <a:r>
              <a:rPr lang="en-US" dirty="0" smtClean="0"/>
              <a:t>        +</a:t>
            </a:r>
          </a:p>
          <a:p>
            <a:r>
              <a:rPr lang="en-US" dirty="0"/>
              <a:t> </a:t>
            </a:r>
            <a:r>
              <a:rPr lang="en-US" dirty="0" smtClean="0"/>
              <a:t>       +</a:t>
            </a:r>
          </a:p>
          <a:p>
            <a:r>
              <a:rPr lang="en-US" dirty="0"/>
              <a:t> </a:t>
            </a:r>
            <a:r>
              <a:rPr lang="en-US" dirty="0" smtClean="0"/>
              <a:t>       |</a:t>
            </a:r>
            <a:endParaRPr lang="mk-MK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1071546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</a:t>
            </a:r>
            <a:r>
              <a:rPr lang="en-US" dirty="0" err="1" smtClean="0"/>
              <a:t>Computor</a:t>
            </a:r>
            <a:endParaRPr lang="mk-MK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5" name="Rectangle 4"/>
          <p:cNvSpPr/>
          <p:nvPr/>
        </p:nvSpPr>
        <p:spPr>
          <a:xfrm>
            <a:off x="0" y="6357958"/>
            <a:ext cx="928662" cy="5000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(MS)</a:t>
            </a:r>
            <a:endParaRPr lang="mk-MK" dirty="0"/>
          </a:p>
        </p:txBody>
      </p:sp>
      <p:pic>
        <p:nvPicPr>
          <p:cNvPr id="6" name="Picture 5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3579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5786" y="6357958"/>
            <a:ext cx="14287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k-MK"/>
          </a:p>
        </p:txBody>
      </p:sp>
      <p:sp>
        <p:nvSpPr>
          <p:cNvPr id="8" name="Rectangle 7"/>
          <p:cNvSpPr/>
          <p:nvPr/>
        </p:nvSpPr>
        <p:spPr>
          <a:xfrm>
            <a:off x="0" y="785794"/>
            <a:ext cx="3071802" cy="55721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MrPRODudes</a:t>
            </a:r>
            <a:r>
              <a:rPr lang="en-US" dirty="0" smtClean="0"/>
              <a:t> operating system visit  www.MrPRODude .</a:t>
            </a:r>
            <a:r>
              <a:rPr lang="en-US" dirty="0" err="1" smtClean="0"/>
              <a:t>webs.com</a:t>
            </a:r>
            <a:r>
              <a:rPr lang="en-US" dirty="0" smtClean="0"/>
              <a:t> </a:t>
            </a:r>
            <a:endParaRPr lang="mk-MK" dirty="0"/>
          </a:p>
        </p:txBody>
      </p:sp>
      <p:pic>
        <p:nvPicPr>
          <p:cNvPr id="1026" name="Picture 2" descr="C:\Documents and Settings\Administrator\Local Settings\Temporary Internet Files\Content.IE5\3I09P180\MC90043268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357166"/>
            <a:ext cx="856954" cy="7858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572396" y="135729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</a:t>
            </a:r>
            <a:r>
              <a:rPr lang="en-US" dirty="0" err="1" smtClean="0"/>
              <a:t>Computor</a:t>
            </a:r>
            <a:endParaRPr lang="mk-MK" dirty="0"/>
          </a:p>
        </p:txBody>
      </p:sp>
      <p:sp>
        <p:nvSpPr>
          <p:cNvPr id="10" name="TextBox 9"/>
          <p:cNvSpPr txBox="1"/>
          <p:nvPr/>
        </p:nvSpPr>
        <p:spPr>
          <a:xfrm>
            <a:off x="4500562" y="64291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 here to open My 	</a:t>
            </a:r>
            <a:r>
              <a:rPr lang="en-US" dirty="0" err="1" smtClean="0"/>
              <a:t>Computor</a:t>
            </a:r>
            <a:endParaRPr lang="mk-MK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Local Settings\Temporary Internet Files\Content.IE5\Y9F8LB41\MC90044216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1614257" cy="10427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64305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/C Driver</a:t>
            </a:r>
            <a:endParaRPr lang="mk-MK" dirty="0"/>
          </a:p>
        </p:txBody>
      </p:sp>
      <p:pic>
        <p:nvPicPr>
          <p:cNvPr id="2051" name="Picture 3" descr="C:\Documents and Settings\Administrator\Local Settings\Temporary Internet Files\Content.IE5\1E93HREA\MC900442153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714356"/>
            <a:ext cx="1185629" cy="10427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00364" y="192880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/X Driver</a:t>
            </a:r>
            <a:endParaRPr lang="mk-MK" dirty="0"/>
          </a:p>
        </p:txBody>
      </p:sp>
      <p:pic>
        <p:nvPicPr>
          <p:cNvPr id="2052" name="Picture 4" descr="C:\Documents and Settings\Administrator\Local Settings\Temporary Internet Files\Content.IE5\3I09P180\MC900433799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928670"/>
            <a:ext cx="2285714" cy="14998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0694" y="27146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</a:t>
            </a:r>
            <a:r>
              <a:rPr lang="en-US" dirty="0" err="1" smtClean="0"/>
              <a:t>Documants</a:t>
            </a:r>
            <a:endParaRPr lang="mk-MK" dirty="0"/>
          </a:p>
        </p:txBody>
      </p:sp>
      <p:pic>
        <p:nvPicPr>
          <p:cNvPr id="10" name="Picture 9" descr="downloa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00400"/>
            <a:ext cx="455295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42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4</cp:revision>
  <dcterms:created xsi:type="dcterms:W3CDTF">2013-07-11T19:36:02Z</dcterms:created>
  <dcterms:modified xsi:type="dcterms:W3CDTF">2013-07-11T20:12:24Z</dcterms:modified>
</cp:coreProperties>
</file>